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75" r:id="rId3"/>
    <p:sldId id="264" r:id="rId4"/>
    <p:sldId id="265" r:id="rId5"/>
    <p:sldId id="267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EE3751-4F8B-4686-A7DC-B67BB167BAE5}" v="1078" dt="2020-10-31T06:12:13.279"/>
    <p1510:client id="{5B628C56-825A-F211-D244-E2A89CE3AEDB}" v="4451" dt="2020-11-01T09:14:42.310"/>
    <p1510:client id="{734405F2-2B9E-AE4B-2237-755C6B0DE24C}" v="889" dt="2020-10-31T07:28:25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972" autoAdjust="0"/>
    <p:restoredTop sz="94660"/>
  </p:normalViewPr>
  <p:slideViewPr>
    <p:cSldViewPr snapToGrid="0">
      <p:cViewPr>
        <p:scale>
          <a:sx n="70" d="100"/>
          <a:sy n="70" d="100"/>
        </p:scale>
        <p:origin x="-54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kram Ingole" userId="S::f_3121154@ssgmce.ac.in::84a960fa-ec36-47cc-be10-a1a578b7868f" providerId="AD" clId="Web-{5B628C56-825A-F211-D244-E2A89CE3AEDB}"/>
    <pc:docChg chg="addSld modSld">
      <pc:chgData name="Vikram Ingole" userId="S::f_3121154@ssgmce.ac.in::84a960fa-ec36-47cc-be10-a1a578b7868f" providerId="AD" clId="Web-{5B628C56-825A-F211-D244-E2A89CE3AEDB}" dt="2020-11-01T09:14:42.310" v="4447" actId="20577"/>
      <pc:docMkLst>
        <pc:docMk/>
      </pc:docMkLst>
      <pc:sldChg chg="addSp delSp modSp">
        <pc:chgData name="Vikram Ingole" userId="S::f_3121154@ssgmce.ac.in::84a960fa-ec36-47cc-be10-a1a578b7868f" providerId="AD" clId="Web-{5B628C56-825A-F211-D244-E2A89CE3AEDB}" dt="2020-11-01T07:32:52.596" v="2162" actId="20577"/>
        <pc:sldMkLst>
          <pc:docMk/>
          <pc:sldMk cId="1826801709" sldId="258"/>
        </pc:sldMkLst>
        <pc:spChg chg="add del mod">
          <ac:chgData name="Vikram Ingole" userId="S::f_3121154@ssgmce.ac.in::84a960fa-ec36-47cc-be10-a1a578b7868f" providerId="AD" clId="Web-{5B628C56-825A-F211-D244-E2A89CE3AEDB}" dt="2020-11-01T07:32:20.392" v="2157" actId="14100"/>
          <ac:spMkLst>
            <pc:docMk/>
            <pc:sldMk cId="1826801709" sldId="258"/>
            <ac:spMk id="3" creationId="{71011B4D-8C13-43D9-9EEA-E9F52952EE00}"/>
          </ac:spMkLst>
        </pc:spChg>
        <pc:spChg chg="mod">
          <ac:chgData name="Vikram Ingole" userId="S::f_3121154@ssgmce.ac.in::84a960fa-ec36-47cc-be10-a1a578b7868f" providerId="AD" clId="Web-{5B628C56-825A-F211-D244-E2A89CE3AEDB}" dt="2020-11-01T07:32:52.596" v="2162" actId="20577"/>
          <ac:spMkLst>
            <pc:docMk/>
            <pc:sldMk cId="1826801709" sldId="258"/>
            <ac:spMk id="4" creationId="{036069CA-B5AE-454C-9AFA-BD5C26933ED6}"/>
          </ac:spMkLst>
        </pc:spChg>
        <pc:graphicFrameChg chg="add del mod">
          <ac:chgData name="Vikram Ingole" userId="S::f_3121154@ssgmce.ac.in::84a960fa-ec36-47cc-be10-a1a578b7868f" providerId="AD" clId="Web-{5B628C56-825A-F211-D244-E2A89CE3AEDB}" dt="2020-11-01T06:14:01.075" v="385"/>
          <ac:graphicFrameMkLst>
            <pc:docMk/>
            <pc:sldMk cId="1826801709" sldId="258"/>
            <ac:graphicFrameMk id="6" creationId="{FA621575-CA90-4BBC-8647-CB6EF30010A1}"/>
          </ac:graphicFrameMkLst>
        </pc:graphicFrameChg>
      </pc:sldChg>
      <pc:sldChg chg="addSp delSp modSp">
        <pc:chgData name="Vikram Ingole" userId="S::f_3121154@ssgmce.ac.in::84a960fa-ec36-47cc-be10-a1a578b7868f" providerId="AD" clId="Web-{5B628C56-825A-F211-D244-E2A89CE3AEDB}" dt="2020-11-01T07:49:08.538" v="2380" actId="20577"/>
        <pc:sldMkLst>
          <pc:docMk/>
          <pc:sldMk cId="3920168183" sldId="259"/>
        </pc:sldMkLst>
        <pc:spChg chg="del mod">
          <ac:chgData name="Vikram Ingole" userId="S::f_3121154@ssgmce.ac.in::84a960fa-ec36-47cc-be10-a1a578b7868f" providerId="AD" clId="Web-{5B628C56-825A-F211-D244-E2A89CE3AEDB}" dt="2020-11-01T06:04:43.782" v="311"/>
          <ac:spMkLst>
            <pc:docMk/>
            <pc:sldMk cId="3920168183" sldId="259"/>
            <ac:spMk id="3" creationId="{44908A05-95D7-470A-8122-BDF6A3776FDC}"/>
          </ac:spMkLst>
        </pc:spChg>
        <pc:spChg chg="mod">
          <ac:chgData name="Vikram Ingole" userId="S::f_3121154@ssgmce.ac.in::84a960fa-ec36-47cc-be10-a1a578b7868f" providerId="AD" clId="Web-{5B628C56-825A-F211-D244-E2A89CE3AEDB}" dt="2020-11-01T07:49:08.538" v="2380" actId="20577"/>
          <ac:spMkLst>
            <pc:docMk/>
            <pc:sldMk cId="3920168183" sldId="259"/>
            <ac:spMk id="4" creationId="{ACEB7DA6-73F7-47AA-82E3-28961D9C520A}"/>
          </ac:spMkLst>
        </pc:spChg>
        <pc:spChg chg="add mod">
          <ac:chgData name="Vikram Ingole" userId="S::f_3121154@ssgmce.ac.in::84a960fa-ec36-47cc-be10-a1a578b7868f" providerId="AD" clId="Web-{5B628C56-825A-F211-D244-E2A89CE3AEDB}" dt="2020-11-01T07:33:19.565" v="2173" actId="20577"/>
          <ac:spMkLst>
            <pc:docMk/>
            <pc:sldMk cId="3920168183" sldId="259"/>
            <ac:spMk id="7" creationId="{383FC015-3E9D-48BE-A105-B464D8C51B50}"/>
          </ac:spMkLst>
        </pc:spChg>
        <pc:picChg chg="add mod">
          <ac:chgData name="Vikram Ingole" userId="S::f_3121154@ssgmce.ac.in::84a960fa-ec36-47cc-be10-a1a578b7868f" providerId="AD" clId="Web-{5B628C56-825A-F211-D244-E2A89CE3AEDB}" dt="2020-11-01T06:03:46.937" v="300" actId="1076"/>
          <ac:picMkLst>
            <pc:docMk/>
            <pc:sldMk cId="3920168183" sldId="259"/>
            <ac:picMk id="5" creationId="{976BDC9B-DE09-46A9-A8DC-9016F6621576}"/>
          </ac:picMkLst>
        </pc:picChg>
      </pc:sldChg>
      <pc:sldChg chg="addSp modSp new">
        <pc:chgData name="Vikram Ingole" userId="S::f_3121154@ssgmce.ac.in::84a960fa-ec36-47cc-be10-a1a578b7868f" providerId="AD" clId="Web-{5B628C56-825A-F211-D244-E2A89CE3AEDB}" dt="2020-11-01T07:07:12.220" v="1585" actId="20577"/>
        <pc:sldMkLst>
          <pc:docMk/>
          <pc:sldMk cId="3776483232" sldId="260"/>
        </pc:sldMkLst>
        <pc:spChg chg="mod">
          <ac:chgData name="Vikram Ingole" userId="S::f_3121154@ssgmce.ac.in::84a960fa-ec36-47cc-be10-a1a578b7868f" providerId="AD" clId="Web-{5B628C56-825A-F211-D244-E2A89CE3AEDB}" dt="2020-11-01T06:29:46.517" v="600" actId="20577"/>
          <ac:spMkLst>
            <pc:docMk/>
            <pc:sldMk cId="3776483232" sldId="260"/>
            <ac:spMk id="2" creationId="{9A24FA00-B72D-4FEE-B49A-E3DF9A986ED7}"/>
          </ac:spMkLst>
        </pc:spChg>
        <pc:spChg chg="mod">
          <ac:chgData name="Vikram Ingole" userId="S::f_3121154@ssgmce.ac.in::84a960fa-ec36-47cc-be10-a1a578b7868f" providerId="AD" clId="Web-{5B628C56-825A-F211-D244-E2A89CE3AEDB}" dt="2020-11-01T07:07:12.220" v="1585" actId="20577"/>
          <ac:spMkLst>
            <pc:docMk/>
            <pc:sldMk cId="3776483232" sldId="260"/>
            <ac:spMk id="3" creationId="{33CD80C4-8B85-438B-AE90-CBAAE6116A9E}"/>
          </ac:spMkLst>
        </pc:spChg>
        <pc:spChg chg="mod">
          <ac:chgData name="Vikram Ingole" userId="S::f_3121154@ssgmce.ac.in::84a960fa-ec36-47cc-be10-a1a578b7868f" providerId="AD" clId="Web-{5B628C56-825A-F211-D244-E2A89CE3AEDB}" dt="2020-11-01T06:44:31.144" v="1116" actId="20577"/>
          <ac:spMkLst>
            <pc:docMk/>
            <pc:sldMk cId="3776483232" sldId="260"/>
            <ac:spMk id="4" creationId="{64900D6A-5408-4746-8E26-E7ADC4669303}"/>
          </ac:spMkLst>
        </pc:spChg>
        <pc:spChg chg="add mod">
          <ac:chgData name="Vikram Ingole" userId="S::f_3121154@ssgmce.ac.in::84a960fa-ec36-47cc-be10-a1a578b7868f" providerId="AD" clId="Web-{5B628C56-825A-F211-D244-E2A89CE3AEDB}" dt="2020-11-01T07:06:26.078" v="1520" actId="1076"/>
          <ac:spMkLst>
            <pc:docMk/>
            <pc:sldMk cId="3776483232" sldId="260"/>
            <ac:spMk id="6" creationId="{4D04A3CC-36BA-4199-B464-9E145B83DDFA}"/>
          </ac:spMkLst>
        </pc:spChg>
      </pc:sldChg>
      <pc:sldChg chg="addSp delSp modSp new mod setBg setClrOvrMap">
        <pc:chgData name="Vikram Ingole" userId="S::f_3121154@ssgmce.ac.in::84a960fa-ec36-47cc-be10-a1a578b7868f" providerId="AD" clId="Web-{5B628C56-825A-F211-D244-E2A89CE3AEDB}" dt="2020-11-01T07:25:22.149" v="2007" actId="20577"/>
        <pc:sldMkLst>
          <pc:docMk/>
          <pc:sldMk cId="1914373180" sldId="261"/>
        </pc:sldMkLst>
        <pc:spChg chg="mod">
          <ac:chgData name="Vikram Ingole" userId="S::f_3121154@ssgmce.ac.in::84a960fa-ec36-47cc-be10-a1a578b7868f" providerId="AD" clId="Web-{5B628C56-825A-F211-D244-E2A89CE3AEDB}" dt="2020-11-01T07:07:05.688" v="1582"/>
          <ac:spMkLst>
            <pc:docMk/>
            <pc:sldMk cId="1914373180" sldId="261"/>
            <ac:spMk id="2" creationId="{1A0D3E86-AA4B-4C28-ABCC-B74485233977}"/>
          </ac:spMkLst>
        </pc:spChg>
        <pc:spChg chg="mod">
          <ac:chgData name="Vikram Ingole" userId="S::f_3121154@ssgmce.ac.in::84a960fa-ec36-47cc-be10-a1a578b7868f" providerId="AD" clId="Web-{5B628C56-825A-F211-D244-E2A89CE3AEDB}" dt="2020-11-01T07:23:05.599" v="1985" actId="20577"/>
          <ac:spMkLst>
            <pc:docMk/>
            <pc:sldMk cId="1914373180" sldId="261"/>
            <ac:spMk id="3" creationId="{D3E2265C-897D-4EE3-8E37-EAAF66AAEC5C}"/>
          </ac:spMkLst>
        </pc:spChg>
        <pc:spChg chg="mod">
          <ac:chgData name="Vikram Ingole" userId="S::f_3121154@ssgmce.ac.in::84a960fa-ec36-47cc-be10-a1a578b7868f" providerId="AD" clId="Web-{5B628C56-825A-F211-D244-E2A89CE3AEDB}" dt="2020-11-01T07:25:22.149" v="2007" actId="20577"/>
          <ac:spMkLst>
            <pc:docMk/>
            <pc:sldMk cId="1914373180" sldId="261"/>
            <ac:spMk id="4" creationId="{E1B5F354-127D-4214-88EC-2CD44A67F264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3.771" v="1474"/>
          <ac:spMkLst>
            <pc:docMk/>
            <pc:sldMk cId="1914373180" sldId="261"/>
            <ac:spMk id="6" creationId="{E35A04CF-97D4-4FF7-B359-C546B1F62E54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3.771" v="1474"/>
          <ac:spMkLst>
            <pc:docMk/>
            <pc:sldMk cId="1914373180" sldId="261"/>
            <ac:spMk id="7" creationId="{1DE7243B-5109-444B-8FAF-7437C66BC0E9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7.005" v="1476"/>
          <ac:spMkLst>
            <pc:docMk/>
            <pc:sldMk cId="1914373180" sldId="261"/>
            <ac:spMk id="8" creationId="{8CA06CD6-90CA-4C45-856C-6771339E1E22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0.474" v="1472"/>
          <ac:spMkLst>
            <pc:docMk/>
            <pc:sldMk cId="1914373180" sldId="261"/>
            <ac:spMk id="9" creationId="{19C052EA-05E2-403D-965E-52D1BFFA24DF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0.474" v="1472"/>
          <ac:spMkLst>
            <pc:docMk/>
            <pc:sldMk cId="1914373180" sldId="261"/>
            <ac:spMk id="11" creationId="{4C1936B8-2FFB-4F78-8388-B8C282B8A5BC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9.896" v="1478"/>
          <ac:spMkLst>
            <pc:docMk/>
            <pc:sldMk cId="1914373180" sldId="261"/>
            <ac:spMk id="12" creationId="{428D436F-9ACD-4C92-AFC8-C934C527A6A4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3.771" v="1474"/>
          <ac:spMkLst>
            <pc:docMk/>
            <pc:sldMk cId="1914373180" sldId="261"/>
            <ac:spMk id="13" creationId="{4C5D6221-DA7B-4611-AA26-7D8E349FDE96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9.896" v="1478"/>
          <ac:spMkLst>
            <pc:docMk/>
            <pc:sldMk cId="1914373180" sldId="261"/>
            <ac:spMk id="14" creationId="{090538E0-A884-4E60-A6AB-77D830E2FCED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19.896" v="1478"/>
          <ac:spMkLst>
            <pc:docMk/>
            <pc:sldMk cId="1914373180" sldId="261"/>
            <ac:spMk id="15" creationId="{DB0D7DD0-1C67-4D4C-9E06-678233DB8468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22.177" v="1480"/>
          <ac:spMkLst>
            <pc:docMk/>
            <pc:sldMk cId="1914373180" sldId="261"/>
            <ac:spMk id="16" creationId="{1E214AA7-F028-4A0D-8698-61AEC754D1BC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25.631" v="1482"/>
          <ac:spMkLst>
            <pc:docMk/>
            <pc:sldMk cId="1914373180" sldId="261"/>
            <ac:spMk id="18" creationId="{2A6B319F-86FE-4754-878E-06F0804D882B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25.631" v="1482"/>
          <ac:spMkLst>
            <pc:docMk/>
            <pc:sldMk cId="1914373180" sldId="261"/>
            <ac:spMk id="19" creationId="{DCF7D1B5-3477-499F-ACC5-2C8B07F4EDB3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28.959" v="1484"/>
          <ac:spMkLst>
            <pc:docMk/>
            <pc:sldMk cId="1914373180" sldId="261"/>
            <ac:spMk id="20" creationId="{4C608BEB-860E-4094-8511-78603564A75E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31.349" v="1486"/>
          <ac:spMkLst>
            <pc:docMk/>
            <pc:sldMk cId="1914373180" sldId="261"/>
            <ac:spMk id="22" creationId="{19C052EA-05E2-403D-965E-52D1BFFA24DF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31.349" v="1486"/>
          <ac:spMkLst>
            <pc:docMk/>
            <pc:sldMk cId="1914373180" sldId="261"/>
            <ac:spMk id="23" creationId="{4C1936B8-2FFB-4F78-8388-B8C282B8A5BC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7:07:05.688" v="1582"/>
          <ac:spMkLst>
            <pc:docMk/>
            <pc:sldMk cId="1914373180" sldId="261"/>
            <ac:spMk id="24" creationId="{4C608BEB-860E-4094-8511-78603564A75E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4.600" v="1491"/>
          <ac:spMkLst>
            <pc:docMk/>
            <pc:sldMk cId="1914373180" sldId="261"/>
            <ac:spMk id="27" creationId="{E35A04CF-97D4-4FF7-B359-C546B1F62E54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4.600" v="1491"/>
          <ac:spMkLst>
            <pc:docMk/>
            <pc:sldMk cId="1914373180" sldId="261"/>
            <ac:spMk id="28" creationId="{1DE7243B-5109-444B-8FAF-7437C66BC0E9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4.600" v="1491"/>
          <ac:spMkLst>
            <pc:docMk/>
            <pc:sldMk cId="1914373180" sldId="261"/>
            <ac:spMk id="29" creationId="{4C5D6221-DA7B-4611-AA26-7D8E349FDE96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2.256" v="1489"/>
          <ac:spMkLst>
            <pc:docMk/>
            <pc:sldMk cId="1914373180" sldId="261"/>
            <ac:spMk id="30" creationId="{FEF085B8-A2C0-4A6F-B663-CCC56F3CD373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8.834" v="1493"/>
          <ac:spMkLst>
            <pc:docMk/>
            <pc:sldMk cId="1914373180" sldId="261"/>
            <ac:spMk id="31" creationId="{1DE7243B-5109-444B-8FAF-7437C66BC0E9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2.256" v="1489"/>
          <ac:spMkLst>
            <pc:docMk/>
            <pc:sldMk cId="1914373180" sldId="261"/>
            <ac:spMk id="32" creationId="{2658F6D6-96E0-421A-96D6-3DF404008543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8.834" v="1493"/>
          <ac:spMkLst>
            <pc:docMk/>
            <pc:sldMk cId="1914373180" sldId="261"/>
            <ac:spMk id="33" creationId="{4C5D6221-DA7B-4611-AA26-7D8E349FDE96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42.256" v="1489"/>
          <ac:spMkLst>
            <pc:docMk/>
            <pc:sldMk cId="1914373180" sldId="261"/>
            <ac:spMk id="34" creationId="{3CF62545-93A0-4FD5-9B48-48DCA794CBA1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6:58:51.319" v="1495"/>
          <ac:spMkLst>
            <pc:docMk/>
            <pc:sldMk cId="1914373180" sldId="261"/>
            <ac:spMk id="35" creationId="{10F24D38-B79E-44B4-830E-043F45D96DC2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7:06:47.922" v="1535"/>
          <ac:spMkLst>
            <pc:docMk/>
            <pc:sldMk cId="1914373180" sldId="261"/>
            <ac:spMk id="37" creationId="{428D436F-9ACD-4C92-AFC8-C934C527A6A4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7:06:47.922" v="1535"/>
          <ac:spMkLst>
            <pc:docMk/>
            <pc:sldMk cId="1914373180" sldId="261"/>
            <ac:spMk id="38" creationId="{090538E0-A884-4E60-A6AB-77D830E2FCED}"/>
          </ac:spMkLst>
        </pc:spChg>
        <pc:spChg chg="add del">
          <ac:chgData name="Vikram Ingole" userId="S::f_3121154@ssgmce.ac.in::84a960fa-ec36-47cc-be10-a1a578b7868f" providerId="AD" clId="Web-{5B628C56-825A-F211-D244-E2A89CE3AEDB}" dt="2020-11-01T07:06:47.922" v="1535"/>
          <ac:spMkLst>
            <pc:docMk/>
            <pc:sldMk cId="1914373180" sldId="261"/>
            <ac:spMk id="39" creationId="{DB0D7DD0-1C67-4D4C-9E06-678233DB8468}"/>
          </ac:spMkLst>
        </pc:spChg>
        <pc:cxnChg chg="add del">
          <ac:chgData name="Vikram Ingole" userId="S::f_3121154@ssgmce.ac.in::84a960fa-ec36-47cc-be10-a1a578b7868f" providerId="AD" clId="Web-{5B628C56-825A-F211-D244-E2A89CE3AEDB}" dt="2020-11-01T06:58:17.005" v="1476"/>
          <ac:cxnSpMkLst>
            <pc:docMk/>
            <pc:sldMk cId="1914373180" sldId="261"/>
            <ac:cxnSpMk id="10" creationId="{5021601D-2758-4B15-A31C-FDA184C51B3A}"/>
          </ac:cxnSpMkLst>
        </pc:cxnChg>
        <pc:cxnChg chg="add del">
          <ac:chgData name="Vikram Ingole" userId="S::f_3121154@ssgmce.ac.in::84a960fa-ec36-47cc-be10-a1a578b7868f" providerId="AD" clId="Web-{5B628C56-825A-F211-D244-E2A89CE3AEDB}" dt="2020-11-01T06:58:22.177" v="1480"/>
          <ac:cxnSpMkLst>
            <pc:docMk/>
            <pc:sldMk cId="1914373180" sldId="261"/>
            <ac:cxnSpMk id="17" creationId="{D6206FDC-2777-4D7F-AF9C-73413DA664C9}"/>
          </ac:cxnSpMkLst>
        </pc:cxnChg>
        <pc:cxnChg chg="add del">
          <ac:chgData name="Vikram Ingole" userId="S::f_3121154@ssgmce.ac.in::84a960fa-ec36-47cc-be10-a1a578b7868f" providerId="AD" clId="Web-{5B628C56-825A-F211-D244-E2A89CE3AEDB}" dt="2020-11-01T06:58:28.959" v="1484"/>
          <ac:cxnSpMkLst>
            <pc:docMk/>
            <pc:sldMk cId="1914373180" sldId="261"/>
            <ac:cxnSpMk id="21" creationId="{1F16A8D4-FE87-4604-88B2-394B5D1EB437}"/>
          </ac:cxnSpMkLst>
        </pc:cxnChg>
        <pc:cxnChg chg="add del">
          <ac:chgData name="Vikram Ingole" userId="S::f_3121154@ssgmce.ac.in::84a960fa-ec36-47cc-be10-a1a578b7868f" providerId="AD" clId="Web-{5B628C56-825A-F211-D244-E2A89CE3AEDB}" dt="2020-11-01T07:07:05.688" v="1582"/>
          <ac:cxnSpMkLst>
            <pc:docMk/>
            <pc:sldMk cId="1914373180" sldId="261"/>
            <ac:cxnSpMk id="25" creationId="{1F16A8D4-FE87-4604-88B2-394B5D1EB437}"/>
          </ac:cxnSpMkLst>
        </pc:cxnChg>
        <pc:cxnChg chg="add del">
          <ac:chgData name="Vikram Ingole" userId="S::f_3121154@ssgmce.ac.in::84a960fa-ec36-47cc-be10-a1a578b7868f" providerId="AD" clId="Web-{5B628C56-825A-F211-D244-E2A89CE3AEDB}" dt="2020-11-01T06:58:51.319" v="1495"/>
          <ac:cxnSpMkLst>
            <pc:docMk/>
            <pc:sldMk cId="1914373180" sldId="261"/>
            <ac:cxnSpMk id="36" creationId="{FC469874-256B-45B3-A79C-7591B4BA1ECC}"/>
          </ac:cxnSpMkLst>
        </pc:cxnChg>
      </pc:sldChg>
      <pc:sldChg chg="modSp new">
        <pc:chgData name="Vikram Ingole" userId="S::f_3121154@ssgmce.ac.in::84a960fa-ec36-47cc-be10-a1a578b7868f" providerId="AD" clId="Web-{5B628C56-825A-F211-D244-E2A89CE3AEDB}" dt="2020-11-01T07:13:01.883" v="1757" actId="20577"/>
        <pc:sldMkLst>
          <pc:docMk/>
          <pc:sldMk cId="493423958" sldId="262"/>
        </pc:sldMkLst>
        <pc:spChg chg="mod">
          <ac:chgData name="Vikram Ingole" userId="S::f_3121154@ssgmce.ac.in::84a960fa-ec36-47cc-be10-a1a578b7868f" providerId="AD" clId="Web-{5B628C56-825A-F211-D244-E2A89CE3AEDB}" dt="2020-11-01T07:09:39.082" v="1660" actId="20577"/>
          <ac:spMkLst>
            <pc:docMk/>
            <pc:sldMk cId="493423958" sldId="262"/>
            <ac:spMk id="2" creationId="{B5D929D3-FCE9-456F-90B3-8AAEC15D4B49}"/>
          </ac:spMkLst>
        </pc:spChg>
        <pc:spChg chg="mod">
          <ac:chgData name="Vikram Ingole" userId="S::f_3121154@ssgmce.ac.in::84a960fa-ec36-47cc-be10-a1a578b7868f" providerId="AD" clId="Web-{5B628C56-825A-F211-D244-E2A89CE3AEDB}" dt="2020-11-01T07:13:01.883" v="1757" actId="20577"/>
          <ac:spMkLst>
            <pc:docMk/>
            <pc:sldMk cId="493423958" sldId="262"/>
            <ac:spMk id="3" creationId="{4F4B9A39-23D6-4205-A920-AE7A4A9373DC}"/>
          </ac:spMkLst>
        </pc:spChg>
      </pc:sldChg>
      <pc:sldChg chg="modSp new">
        <pc:chgData name="Vikram Ingole" userId="S::f_3121154@ssgmce.ac.in::84a960fa-ec36-47cc-be10-a1a578b7868f" providerId="AD" clId="Web-{5B628C56-825A-F211-D244-E2A89CE3AEDB}" dt="2020-11-01T07:38:43.072" v="2379" actId="14100"/>
        <pc:sldMkLst>
          <pc:docMk/>
          <pc:sldMk cId="1774407843" sldId="263"/>
        </pc:sldMkLst>
        <pc:spChg chg="mod">
          <ac:chgData name="Vikram Ingole" userId="S::f_3121154@ssgmce.ac.in::84a960fa-ec36-47cc-be10-a1a578b7868f" providerId="AD" clId="Web-{5B628C56-825A-F211-D244-E2A89CE3AEDB}" dt="2020-11-01T07:27:39.714" v="2138" actId="20577"/>
          <ac:spMkLst>
            <pc:docMk/>
            <pc:sldMk cId="1774407843" sldId="263"/>
            <ac:spMk id="2" creationId="{FBAFB2BF-AC90-4605-A511-C94965E75358}"/>
          </ac:spMkLst>
        </pc:spChg>
        <pc:spChg chg="mod">
          <ac:chgData name="Vikram Ingole" userId="S::f_3121154@ssgmce.ac.in::84a960fa-ec36-47cc-be10-a1a578b7868f" providerId="AD" clId="Web-{5B628C56-825A-F211-D244-E2A89CE3AEDB}" dt="2020-11-01T07:38:43.072" v="2379" actId="14100"/>
          <ac:spMkLst>
            <pc:docMk/>
            <pc:sldMk cId="1774407843" sldId="263"/>
            <ac:spMk id="3" creationId="{65EEF47A-260C-4C3E-A0BF-F8DD531A9EA6}"/>
          </ac:spMkLst>
        </pc:spChg>
        <pc:spChg chg="mod">
          <ac:chgData name="Vikram Ingole" userId="S::f_3121154@ssgmce.ac.in::84a960fa-ec36-47cc-be10-a1a578b7868f" providerId="AD" clId="Web-{5B628C56-825A-F211-D244-E2A89CE3AEDB}" dt="2020-11-01T07:38:43.072" v="2379" actId="14100"/>
          <ac:spMkLst>
            <pc:docMk/>
            <pc:sldMk cId="1774407843" sldId="263"/>
            <ac:spMk id="4" creationId="{8DF5D787-D608-4142-BF2F-D5E97815D10B}"/>
          </ac:spMkLst>
        </pc:spChg>
      </pc:sldChg>
      <pc:sldChg chg="modSp new">
        <pc:chgData name="Vikram Ingole" userId="S::f_3121154@ssgmce.ac.in::84a960fa-ec36-47cc-be10-a1a578b7868f" providerId="AD" clId="Web-{5B628C56-825A-F211-D244-E2A89CE3AEDB}" dt="2020-11-01T07:55:43.593" v="2501" actId="20577"/>
        <pc:sldMkLst>
          <pc:docMk/>
          <pc:sldMk cId="3948756495" sldId="264"/>
        </pc:sldMkLst>
        <pc:spChg chg="mod">
          <ac:chgData name="Vikram Ingole" userId="S::f_3121154@ssgmce.ac.in::84a960fa-ec36-47cc-be10-a1a578b7868f" providerId="AD" clId="Web-{5B628C56-825A-F211-D244-E2A89CE3AEDB}" dt="2020-11-01T07:50:27.618" v="2404" actId="20577"/>
          <ac:spMkLst>
            <pc:docMk/>
            <pc:sldMk cId="3948756495" sldId="264"/>
            <ac:spMk id="2" creationId="{7CA9402D-5ED1-4BC3-8061-060B1BE928A0}"/>
          </ac:spMkLst>
        </pc:spChg>
        <pc:spChg chg="mod">
          <ac:chgData name="Vikram Ingole" userId="S::f_3121154@ssgmce.ac.in::84a960fa-ec36-47cc-be10-a1a578b7868f" providerId="AD" clId="Web-{5B628C56-825A-F211-D244-E2A89CE3AEDB}" dt="2020-11-01T07:55:43.593" v="2501" actId="20577"/>
          <ac:spMkLst>
            <pc:docMk/>
            <pc:sldMk cId="3948756495" sldId="264"/>
            <ac:spMk id="3" creationId="{B7CEB399-F299-4A55-AB76-322136BCCB24}"/>
          </ac:spMkLst>
        </pc:spChg>
      </pc:sldChg>
      <pc:sldChg chg="addSp modSp new">
        <pc:chgData name="Vikram Ingole" userId="S::f_3121154@ssgmce.ac.in::84a960fa-ec36-47cc-be10-a1a578b7868f" providerId="AD" clId="Web-{5B628C56-825A-F211-D244-E2A89CE3AEDB}" dt="2020-11-01T08:36:44.988" v="3207" actId="20577"/>
        <pc:sldMkLst>
          <pc:docMk/>
          <pc:sldMk cId="3937537798" sldId="265"/>
        </pc:sldMkLst>
        <pc:spChg chg="mod">
          <ac:chgData name="Vikram Ingole" userId="S::f_3121154@ssgmce.ac.in::84a960fa-ec36-47cc-be10-a1a578b7868f" providerId="AD" clId="Web-{5B628C56-825A-F211-D244-E2A89CE3AEDB}" dt="2020-11-01T07:56:06.484" v="2522" actId="20577"/>
          <ac:spMkLst>
            <pc:docMk/>
            <pc:sldMk cId="3937537798" sldId="265"/>
            <ac:spMk id="2" creationId="{104CDBB3-BE98-4EC0-885A-88ED5A169BC8}"/>
          </ac:spMkLst>
        </pc:spChg>
        <pc:spChg chg="mod">
          <ac:chgData name="Vikram Ingole" userId="S::f_3121154@ssgmce.ac.in::84a960fa-ec36-47cc-be10-a1a578b7868f" providerId="AD" clId="Web-{5B628C56-825A-F211-D244-E2A89CE3AEDB}" dt="2020-11-01T08:36:44.988" v="3207" actId="20577"/>
          <ac:spMkLst>
            <pc:docMk/>
            <pc:sldMk cId="3937537798" sldId="265"/>
            <ac:spMk id="3" creationId="{F6611E74-10BD-4E4E-818A-7C70C0E837B2}"/>
          </ac:spMkLst>
        </pc:spChg>
        <pc:spChg chg="mod">
          <ac:chgData name="Vikram Ingole" userId="S::f_3121154@ssgmce.ac.in::84a960fa-ec36-47cc-be10-a1a578b7868f" providerId="AD" clId="Web-{5B628C56-825A-F211-D244-E2A89CE3AEDB}" dt="2020-11-01T08:36:44.988" v="3207" actId="20577"/>
          <ac:spMkLst>
            <pc:docMk/>
            <pc:sldMk cId="3937537798" sldId="265"/>
            <ac:spMk id="4" creationId="{0BEE1F79-0B88-45F2-A6AA-0CD3776918E9}"/>
          </ac:spMkLst>
        </pc:spChg>
        <pc:cxnChg chg="add mod">
          <ac:chgData name="Vikram Ingole" userId="S::f_3121154@ssgmce.ac.in::84a960fa-ec36-47cc-be10-a1a578b7868f" providerId="AD" clId="Web-{5B628C56-825A-F211-D244-E2A89CE3AEDB}" dt="2020-11-01T08:22:12.501" v="3164" actId="14100"/>
          <ac:cxnSpMkLst>
            <pc:docMk/>
            <pc:sldMk cId="3937537798" sldId="265"/>
            <ac:cxnSpMk id="5" creationId="{E1E2472A-3DBF-40D1-89CB-5B97E99E8B99}"/>
          </ac:cxnSpMkLst>
        </pc:cxnChg>
        <pc:cxnChg chg="add mod">
          <ac:chgData name="Vikram Ingole" userId="S::f_3121154@ssgmce.ac.in::84a960fa-ec36-47cc-be10-a1a578b7868f" providerId="AD" clId="Web-{5B628C56-825A-F211-D244-E2A89CE3AEDB}" dt="2020-11-01T08:35:52.627" v="3205" actId="14100"/>
          <ac:cxnSpMkLst>
            <pc:docMk/>
            <pc:sldMk cId="3937537798" sldId="265"/>
            <ac:cxnSpMk id="6" creationId="{BC57F721-231A-4E43-962F-942A20BB6DCD}"/>
          </ac:cxnSpMkLst>
        </pc:cxnChg>
      </pc:sldChg>
      <pc:sldChg chg="modSp new">
        <pc:chgData name="Vikram Ingole" userId="S::f_3121154@ssgmce.ac.in::84a960fa-ec36-47cc-be10-a1a578b7868f" providerId="AD" clId="Web-{5B628C56-825A-F211-D244-E2A89CE3AEDB}" dt="2020-11-01T08:46:15.797" v="3580" actId="20577"/>
        <pc:sldMkLst>
          <pc:docMk/>
          <pc:sldMk cId="774356903" sldId="266"/>
        </pc:sldMkLst>
        <pc:spChg chg="mod">
          <ac:chgData name="Vikram Ingole" userId="S::f_3121154@ssgmce.ac.in::84a960fa-ec36-47cc-be10-a1a578b7868f" providerId="AD" clId="Web-{5B628C56-825A-F211-D244-E2A89CE3AEDB}" dt="2020-11-01T08:42:07.135" v="3404" actId="20577"/>
          <ac:spMkLst>
            <pc:docMk/>
            <pc:sldMk cId="774356903" sldId="266"/>
            <ac:spMk id="2" creationId="{53E1A346-1E2B-426C-B1EC-47A5B7FC965F}"/>
          </ac:spMkLst>
        </pc:spChg>
        <pc:spChg chg="mod">
          <ac:chgData name="Vikram Ingole" userId="S::f_3121154@ssgmce.ac.in::84a960fa-ec36-47cc-be10-a1a578b7868f" providerId="AD" clId="Web-{5B628C56-825A-F211-D244-E2A89CE3AEDB}" dt="2020-11-01T08:42:12.885" v="3408" actId="1076"/>
          <ac:spMkLst>
            <pc:docMk/>
            <pc:sldMk cId="774356903" sldId="266"/>
            <ac:spMk id="3" creationId="{E4E64E70-4E89-4395-A498-3AB9D4C9FB2D}"/>
          </ac:spMkLst>
        </pc:spChg>
        <pc:spChg chg="mod">
          <ac:chgData name="Vikram Ingole" userId="S::f_3121154@ssgmce.ac.in::84a960fa-ec36-47cc-be10-a1a578b7868f" providerId="AD" clId="Web-{5B628C56-825A-F211-D244-E2A89CE3AEDB}" dt="2020-11-01T08:46:15.797" v="3580" actId="20577"/>
          <ac:spMkLst>
            <pc:docMk/>
            <pc:sldMk cId="774356903" sldId="266"/>
            <ac:spMk id="4" creationId="{CEF022B4-9788-4F56-9C6C-C45D2385CFFC}"/>
          </ac:spMkLst>
        </pc:spChg>
      </pc:sldChg>
      <pc:sldChg chg="modSp new">
        <pc:chgData name="Vikram Ingole" userId="S::f_3121154@ssgmce.ac.in::84a960fa-ec36-47cc-be10-a1a578b7868f" providerId="AD" clId="Web-{5B628C56-825A-F211-D244-E2A89CE3AEDB}" dt="2020-11-01T08:46:41.844" v="3582" actId="20577"/>
        <pc:sldMkLst>
          <pc:docMk/>
          <pc:sldMk cId="1559834617" sldId="267"/>
        </pc:sldMkLst>
        <pc:spChg chg="mod">
          <ac:chgData name="Vikram Ingole" userId="S::f_3121154@ssgmce.ac.in::84a960fa-ec36-47cc-be10-a1a578b7868f" providerId="AD" clId="Web-{5B628C56-825A-F211-D244-E2A89CE3AEDB}" dt="2020-11-01T08:46:41.844" v="3582" actId="20577"/>
          <ac:spMkLst>
            <pc:docMk/>
            <pc:sldMk cId="1559834617" sldId="267"/>
            <ac:spMk id="2" creationId="{67262F53-3E74-40A7-8A45-A1DA7680C9CE}"/>
          </ac:spMkLst>
        </pc:spChg>
        <pc:spChg chg="mod">
          <ac:chgData name="Vikram Ingole" userId="S::f_3121154@ssgmce.ac.in::84a960fa-ec36-47cc-be10-a1a578b7868f" providerId="AD" clId="Web-{5B628C56-825A-F211-D244-E2A89CE3AEDB}" dt="2020-11-01T08:38:41.412" v="3302" actId="20577"/>
          <ac:spMkLst>
            <pc:docMk/>
            <pc:sldMk cId="1559834617" sldId="267"/>
            <ac:spMk id="3" creationId="{9CA7CE66-06C3-4D38-ADD6-8BF1592F3932}"/>
          </ac:spMkLst>
        </pc:spChg>
        <pc:spChg chg="mod">
          <ac:chgData name="Vikram Ingole" userId="S::f_3121154@ssgmce.ac.in::84a960fa-ec36-47cc-be10-a1a578b7868f" providerId="AD" clId="Web-{5B628C56-825A-F211-D244-E2A89CE3AEDB}" dt="2020-11-01T08:38:26.381" v="3295" actId="1076"/>
          <ac:spMkLst>
            <pc:docMk/>
            <pc:sldMk cId="1559834617" sldId="267"/>
            <ac:spMk id="4" creationId="{E98099F2-B5D9-4687-98B8-15B2094391A3}"/>
          </ac:spMkLst>
        </pc:spChg>
      </pc:sldChg>
      <pc:sldChg chg="modSp new">
        <pc:chgData name="Vikram Ingole" userId="S::f_3121154@ssgmce.ac.in::84a960fa-ec36-47cc-be10-a1a578b7868f" providerId="AD" clId="Web-{5B628C56-825A-F211-D244-E2A89CE3AEDB}" dt="2020-11-01T09:14:42.310" v="4446" actId="20577"/>
        <pc:sldMkLst>
          <pc:docMk/>
          <pc:sldMk cId="1300912458" sldId="268"/>
        </pc:sldMkLst>
        <pc:spChg chg="mod">
          <ac:chgData name="Vikram Ingole" userId="S::f_3121154@ssgmce.ac.in::84a960fa-ec36-47cc-be10-a1a578b7868f" providerId="AD" clId="Web-{5B628C56-825A-F211-D244-E2A89CE3AEDB}" dt="2020-11-01T08:53:39.618" v="3590" actId="20577"/>
          <ac:spMkLst>
            <pc:docMk/>
            <pc:sldMk cId="1300912458" sldId="268"/>
            <ac:spMk id="2" creationId="{855BAB60-D9E3-4A50-AD06-37DEA1381EDD}"/>
          </ac:spMkLst>
        </pc:spChg>
        <pc:spChg chg="mod">
          <ac:chgData name="Vikram Ingole" userId="S::f_3121154@ssgmce.ac.in::84a960fa-ec36-47cc-be10-a1a578b7868f" providerId="AD" clId="Web-{5B628C56-825A-F211-D244-E2A89CE3AEDB}" dt="2020-11-01T09:14:42.310" v="4446" actId="20577"/>
          <ac:spMkLst>
            <pc:docMk/>
            <pc:sldMk cId="1300912458" sldId="268"/>
            <ac:spMk id="3" creationId="{34FBE605-0D61-4406-8484-BD92CC3928BB}"/>
          </ac:spMkLst>
        </pc:spChg>
        <pc:spChg chg="mod">
          <ac:chgData name="Vikram Ingole" userId="S::f_3121154@ssgmce.ac.in::84a960fa-ec36-47cc-be10-a1a578b7868f" providerId="AD" clId="Web-{5B628C56-825A-F211-D244-E2A89CE3AEDB}" dt="2020-11-01T09:14:22.075" v="4432" actId="20577"/>
          <ac:spMkLst>
            <pc:docMk/>
            <pc:sldMk cId="1300912458" sldId="268"/>
            <ac:spMk id="4" creationId="{989434F3-5774-48B9-98B4-165BC4B03E1A}"/>
          </ac:spMkLst>
        </pc:spChg>
      </pc:sldChg>
      <pc:sldChg chg="addSp modSp new">
        <pc:chgData name="Vikram Ingole" userId="S::f_3121154@ssgmce.ac.in::84a960fa-ec36-47cc-be10-a1a578b7868f" providerId="AD" clId="Web-{5B628C56-825A-F211-D244-E2A89CE3AEDB}" dt="2020-11-01T09:07:34.996" v="3930" actId="20577"/>
        <pc:sldMkLst>
          <pc:docMk/>
          <pc:sldMk cId="3135190080" sldId="269"/>
        </pc:sldMkLst>
        <pc:spChg chg="mod">
          <ac:chgData name="Vikram Ingole" userId="S::f_3121154@ssgmce.ac.in::84a960fa-ec36-47cc-be10-a1a578b7868f" providerId="AD" clId="Web-{5B628C56-825A-F211-D244-E2A89CE3AEDB}" dt="2020-11-01T08:55:34.886" v="3611" actId="20577"/>
          <ac:spMkLst>
            <pc:docMk/>
            <pc:sldMk cId="3135190080" sldId="269"/>
            <ac:spMk id="2" creationId="{F19241EE-04CA-40F6-8616-15C895353493}"/>
          </ac:spMkLst>
        </pc:spChg>
        <pc:spChg chg="mod">
          <ac:chgData name="Vikram Ingole" userId="S::f_3121154@ssgmce.ac.in::84a960fa-ec36-47cc-be10-a1a578b7868f" providerId="AD" clId="Web-{5B628C56-825A-F211-D244-E2A89CE3AEDB}" dt="2020-11-01T09:02:36.661" v="3838" actId="20577"/>
          <ac:spMkLst>
            <pc:docMk/>
            <pc:sldMk cId="3135190080" sldId="269"/>
            <ac:spMk id="3" creationId="{27A01EF1-C13F-488A-A932-87F675498F53}"/>
          </ac:spMkLst>
        </pc:spChg>
        <pc:spChg chg="mod">
          <ac:chgData name="Vikram Ingole" userId="S::f_3121154@ssgmce.ac.in::84a960fa-ec36-47cc-be10-a1a578b7868f" providerId="AD" clId="Web-{5B628C56-825A-F211-D244-E2A89CE3AEDB}" dt="2020-11-01T09:03:14.318" v="3872" actId="20577"/>
          <ac:spMkLst>
            <pc:docMk/>
            <pc:sldMk cId="3135190080" sldId="269"/>
            <ac:spMk id="4" creationId="{CA82296C-6EC9-42B9-94C5-9D2EB28B6000}"/>
          </ac:spMkLst>
        </pc:spChg>
        <pc:spChg chg="add mod">
          <ac:chgData name="Vikram Ingole" userId="S::f_3121154@ssgmce.ac.in::84a960fa-ec36-47cc-be10-a1a578b7868f" providerId="AD" clId="Web-{5B628C56-825A-F211-D244-E2A89CE3AEDB}" dt="2020-11-01T09:07:34.996" v="3930" actId="20577"/>
          <ac:spMkLst>
            <pc:docMk/>
            <pc:sldMk cId="3135190080" sldId="269"/>
            <ac:spMk id="6" creationId="{4914C917-21B9-4AB0-B6E8-53A82B9AB160}"/>
          </ac:spMkLst>
        </pc:spChg>
      </pc:sldChg>
    </pc:docChg>
  </pc:docChgLst>
  <pc:docChgLst>
    <pc:chgData name="Vikram Ingole" userId="S::f_3121154@ssgmce.ac.in::84a960fa-ec36-47cc-be10-a1a578b7868f" providerId="AD" clId="Web-{734405F2-2B9E-AE4B-2237-755C6B0DE24C}"/>
    <pc:docChg chg="addSld delSld modSld">
      <pc:chgData name="Vikram Ingole" userId="S::f_3121154@ssgmce.ac.in::84a960fa-ec36-47cc-be10-a1a578b7868f" providerId="AD" clId="Web-{734405F2-2B9E-AE4B-2237-755C6B0DE24C}" dt="2020-10-31T07:28:25.471" v="887" actId="14100"/>
      <pc:docMkLst>
        <pc:docMk/>
      </pc:docMkLst>
      <pc:sldChg chg="modSp">
        <pc:chgData name="Vikram Ingole" userId="S::f_3121154@ssgmce.ac.in::84a960fa-ec36-47cc-be10-a1a578b7868f" providerId="AD" clId="Web-{734405F2-2B9E-AE4B-2237-755C6B0DE24C}" dt="2020-10-31T06:17:23.133" v="35" actId="20577"/>
        <pc:sldMkLst>
          <pc:docMk/>
          <pc:sldMk cId="946557207" sldId="257"/>
        </pc:sldMkLst>
        <pc:spChg chg="mod">
          <ac:chgData name="Vikram Ingole" userId="S::f_3121154@ssgmce.ac.in::84a960fa-ec36-47cc-be10-a1a578b7868f" providerId="AD" clId="Web-{734405F2-2B9E-AE4B-2237-755C6B0DE24C}" dt="2020-10-31T06:17:23.133" v="35" actId="20577"/>
          <ac:spMkLst>
            <pc:docMk/>
            <pc:sldMk cId="946557207" sldId="257"/>
            <ac:spMk id="4" creationId="{2DABB04A-E49D-4AC6-AB84-BCB21BB0AFBA}"/>
          </ac:spMkLst>
        </pc:spChg>
      </pc:sldChg>
      <pc:sldChg chg="modSp new">
        <pc:chgData name="Vikram Ingole" userId="S::f_3121154@ssgmce.ac.in::84a960fa-ec36-47cc-be10-a1a578b7868f" providerId="AD" clId="Web-{734405F2-2B9E-AE4B-2237-755C6B0DE24C}" dt="2020-10-31T06:38:27.872" v="610" actId="20577"/>
        <pc:sldMkLst>
          <pc:docMk/>
          <pc:sldMk cId="1826801709" sldId="258"/>
        </pc:sldMkLst>
        <pc:spChg chg="mod">
          <ac:chgData name="Vikram Ingole" userId="S::f_3121154@ssgmce.ac.in::84a960fa-ec36-47cc-be10-a1a578b7868f" providerId="AD" clId="Web-{734405F2-2B9E-AE4B-2237-755C6B0DE24C}" dt="2020-10-31T06:17:33.680" v="49" actId="20577"/>
          <ac:spMkLst>
            <pc:docMk/>
            <pc:sldMk cId="1826801709" sldId="258"/>
            <ac:spMk id="2" creationId="{0E9D4DF6-F1CB-47FB-AC69-703191996F95}"/>
          </ac:spMkLst>
        </pc:spChg>
        <pc:spChg chg="mod">
          <ac:chgData name="Vikram Ingole" userId="S::f_3121154@ssgmce.ac.in::84a960fa-ec36-47cc-be10-a1a578b7868f" providerId="AD" clId="Web-{734405F2-2B9E-AE4B-2237-755C6B0DE24C}" dt="2020-10-31T06:38:27.872" v="610" actId="20577"/>
          <ac:spMkLst>
            <pc:docMk/>
            <pc:sldMk cId="1826801709" sldId="258"/>
            <ac:spMk id="3" creationId="{71011B4D-8C13-43D9-9EEA-E9F52952EE00}"/>
          </ac:spMkLst>
        </pc:spChg>
        <pc:spChg chg="mod">
          <ac:chgData name="Vikram Ingole" userId="S::f_3121154@ssgmce.ac.in::84a960fa-ec36-47cc-be10-a1a578b7868f" providerId="AD" clId="Web-{734405F2-2B9E-AE4B-2237-755C6B0DE24C}" dt="2020-10-31T06:31:45.611" v="576" actId="20577"/>
          <ac:spMkLst>
            <pc:docMk/>
            <pc:sldMk cId="1826801709" sldId="258"/>
            <ac:spMk id="4" creationId="{036069CA-B5AE-454C-9AFA-BD5C26933ED6}"/>
          </ac:spMkLst>
        </pc:spChg>
      </pc:sldChg>
      <pc:sldChg chg="new del">
        <pc:chgData name="Vikram Ingole" userId="S::f_3121154@ssgmce.ac.in::84a960fa-ec36-47cc-be10-a1a578b7868f" providerId="AD" clId="Web-{734405F2-2B9E-AE4B-2237-755C6B0DE24C}" dt="2020-10-31T06:29:21.029" v="539"/>
        <pc:sldMkLst>
          <pc:docMk/>
          <pc:sldMk cId="1061617371" sldId="259"/>
        </pc:sldMkLst>
      </pc:sldChg>
      <pc:sldChg chg="modSp new">
        <pc:chgData name="Vikram Ingole" userId="S::f_3121154@ssgmce.ac.in::84a960fa-ec36-47cc-be10-a1a578b7868f" providerId="AD" clId="Web-{734405F2-2B9E-AE4B-2237-755C6B0DE24C}" dt="2020-10-31T07:28:25.471" v="887" actId="14100"/>
        <pc:sldMkLst>
          <pc:docMk/>
          <pc:sldMk cId="3920168183" sldId="259"/>
        </pc:sldMkLst>
        <pc:spChg chg="mod">
          <ac:chgData name="Vikram Ingole" userId="S::f_3121154@ssgmce.ac.in::84a960fa-ec36-47cc-be10-a1a578b7868f" providerId="AD" clId="Web-{734405F2-2B9E-AE4B-2237-755C6B0DE24C}" dt="2020-10-31T06:49:36.079" v="624" actId="20577"/>
          <ac:spMkLst>
            <pc:docMk/>
            <pc:sldMk cId="3920168183" sldId="259"/>
            <ac:spMk id="2" creationId="{FB08A7FB-EC36-499A-867B-6153CB7AC398}"/>
          </ac:spMkLst>
        </pc:spChg>
        <pc:spChg chg="mod">
          <ac:chgData name="Vikram Ingole" userId="S::f_3121154@ssgmce.ac.in::84a960fa-ec36-47cc-be10-a1a578b7868f" providerId="AD" clId="Web-{734405F2-2B9E-AE4B-2237-755C6B0DE24C}" dt="2020-10-31T07:28:25.471" v="887" actId="14100"/>
          <ac:spMkLst>
            <pc:docMk/>
            <pc:sldMk cId="3920168183" sldId="259"/>
            <ac:spMk id="3" creationId="{44908A05-95D7-470A-8122-BDF6A3776F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pPr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AFB2BF-AC90-4605-A511-C94965E75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7704"/>
            <a:ext cx="10515600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Write a program to copy the values 55H into RAM memory locations 40H to 45H using direct addressing modes, Register indirect addressing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5EEF47A-260C-4C3E-A0BF-F8DD531A9EA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A,#55H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40H,A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41H,A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42H,A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43H,A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44H,A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DF5D787-D608-4142-BF2F-D5E97815D1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58737"/>
            <a:ext cx="5181600" cy="4718226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A ,#55H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R0,#40H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MOV @R0,A;40H(add)=55H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INC R0</a:t>
            </a:r>
          </a:p>
          <a:p>
            <a:r>
              <a:rPr lang="en-US" dirty="0">
                <a:latin typeface="Times New Roman" pitchFamily="18" charset="0"/>
                <a:ea typeface="+mn-lt"/>
                <a:cs typeface="Times New Roman" pitchFamily="18" charset="0"/>
              </a:rPr>
              <a:t>MOV @R0,A;41H(add)=55H</a:t>
            </a:r>
          </a:p>
          <a:p>
            <a:r>
              <a:rPr lang="en-US" dirty="0">
                <a:latin typeface="Times New Roman" pitchFamily="18" charset="0"/>
                <a:ea typeface="+mn-lt"/>
                <a:cs typeface="Times New Roman" pitchFamily="18" charset="0"/>
              </a:rPr>
              <a:t>INC R0</a:t>
            </a:r>
          </a:p>
          <a:p>
            <a:r>
              <a:rPr lang="en-US" dirty="0">
                <a:latin typeface="Times New Roman" pitchFamily="18" charset="0"/>
                <a:ea typeface="+mn-lt"/>
                <a:cs typeface="Times New Roman" pitchFamily="18" charset="0"/>
              </a:rPr>
              <a:t>MOV @R0,A ;42H(add)=55H</a:t>
            </a:r>
          </a:p>
          <a:p>
            <a:r>
              <a:rPr lang="en-US" dirty="0">
                <a:latin typeface="Times New Roman" pitchFamily="18" charset="0"/>
                <a:ea typeface="+mn-lt"/>
                <a:cs typeface="Times New Roman" pitchFamily="18" charset="0"/>
              </a:rPr>
              <a:t>INC R0</a:t>
            </a:r>
          </a:p>
          <a:p>
            <a:r>
              <a:rPr lang="en-US" dirty="0">
                <a:latin typeface="Times New Roman" pitchFamily="18" charset="0"/>
                <a:ea typeface="+mn-lt"/>
                <a:cs typeface="Times New Roman" pitchFamily="18" charset="0"/>
              </a:rPr>
              <a:t>MOV @R0,A ;43H(add)=55H</a:t>
            </a:r>
          </a:p>
          <a:p>
            <a:r>
              <a:rPr lang="en-US" dirty="0">
                <a:latin typeface="Times New Roman" pitchFamily="18" charset="0"/>
                <a:ea typeface="+mn-lt"/>
                <a:cs typeface="Times New Roman" pitchFamily="18" charset="0"/>
              </a:rPr>
              <a:t>INC R0</a:t>
            </a:r>
          </a:p>
          <a:p>
            <a:r>
              <a:rPr lang="en-US" dirty="0">
                <a:latin typeface="Times New Roman" pitchFamily="18" charset="0"/>
                <a:ea typeface="+mn-lt"/>
                <a:cs typeface="Times New Roman" pitchFamily="18" charset="0"/>
              </a:rPr>
              <a:t>MOV @R0,A ;44H(add)=55H</a:t>
            </a:r>
          </a:p>
          <a:p>
            <a:endParaRPr lang="en-US" dirty="0">
              <a:latin typeface="Times New Roman" pitchFamily="18" charset="0"/>
              <a:ea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4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 smtClean="0"/>
              <a:t>Instruction set: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Arithmetic &amp;logical </a:t>
            </a:r>
          </a:p>
          <a:p>
            <a:r>
              <a:rPr lang="en-US" dirty="0" smtClean="0"/>
              <a:t>Code 8051assembly language programming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A9402D-5ED1-4BC3-8061-060B1BE928A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Arithmetic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EB399-F299-4A55-AB76-322136BCCB2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Unsigned numbers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Unsigned numbers are defined as data in which all the bits are used to represent data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00-FF (0-255)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CBC8438-2468-418B-8731-CFD4DCBFFAE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4875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4CDBB3-BE98-4EC0-885A-88ED5A169BC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Additions of Unsigned Numbers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6611E74-10BD-4E4E-818A-7C70C0E837B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 the 8051 ,in order 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add numbers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together 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accumulator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register must be involved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Instruction ADD is used to add two operand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Destination operand must be  A register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Source operands can be register, immediate data  or in memory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BEE1F79-0B88-45F2-A6AA-0CD377691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05015" y="1825625"/>
            <a:ext cx="5348785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ADD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source ;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= A +  Source</a:t>
            </a:r>
          </a:p>
        </p:txBody>
      </p:sp>
    </p:spTree>
    <p:extLst>
      <p:ext uri="{BB962C8B-B14F-4D97-AF65-F5344CB8AC3E}">
        <p14:creationId xmlns="" xmlns:p14="http://schemas.microsoft.com/office/powerpoint/2010/main" val="393753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7262F53-3E74-40A7-8A45-A1DA7680C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644" y="495123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ea typeface="+mj-lt"/>
                <a:cs typeface="+mj-lt"/>
              </a:rPr>
              <a:t>  3C  E7</a:t>
            </a:r>
            <a:br>
              <a:rPr lang="en-US" dirty="0">
                <a:ea typeface="+mj-lt"/>
                <a:cs typeface="+mj-lt"/>
              </a:rPr>
            </a:br>
            <a:r>
              <a:rPr lang="en-US" dirty="0">
                <a:ea typeface="+mj-lt"/>
                <a:cs typeface="+mj-lt"/>
              </a:rPr>
              <a:t>+3B  8D</a:t>
            </a:r>
            <a:br>
              <a:rPr lang="en-US" dirty="0">
                <a:ea typeface="+mj-lt"/>
                <a:cs typeface="+mj-lt"/>
              </a:rPr>
            </a:br>
            <a:r>
              <a:rPr lang="en-US" dirty="0">
                <a:ea typeface="+mj-lt"/>
                <a:cs typeface="+mj-lt"/>
              </a:rPr>
              <a:t>  77   74</a:t>
            </a:r>
            <a:br>
              <a:rPr lang="en-US" dirty="0">
                <a:ea typeface="+mj-lt"/>
                <a:cs typeface="+mj-lt"/>
              </a:rPr>
            </a:br>
            <a:r>
              <a:rPr lang="en-US" dirty="0">
                <a:ea typeface="+mj-lt"/>
                <a:cs typeface="+mj-lt"/>
              </a:rPr>
              <a:t/>
            </a:r>
            <a:br>
              <a:rPr lang="en-US" dirty="0">
                <a:ea typeface="+mj-lt"/>
                <a:cs typeface="+mj-lt"/>
              </a:rPr>
            </a:br>
            <a:endParaRPr lang="en-US" dirty="0"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CA7CE66-06C3-4D38-ADD6-8BF1592F39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39089" y="1853847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             E7 </a:t>
            </a:r>
          </a:p>
          <a:p>
            <a:r>
              <a:rPr lang="en-US" dirty="0">
                <a:ea typeface="+mn-lt"/>
                <a:cs typeface="+mn-lt"/>
              </a:rPr>
              <a:t>          + 8D</a:t>
            </a:r>
          </a:p>
          <a:p>
            <a:r>
              <a:rPr lang="en-US" dirty="0">
                <a:ea typeface="+mn-lt"/>
                <a:cs typeface="+mn-lt"/>
              </a:rPr>
              <a:t>             74</a:t>
            </a:r>
          </a:p>
          <a:p>
            <a:r>
              <a:rPr lang="en-US" dirty="0">
                <a:ea typeface="+mn-lt"/>
                <a:cs typeface="+mn-lt"/>
              </a:rPr>
              <a:t>MOV A , #E7H</a:t>
            </a:r>
          </a:p>
          <a:p>
            <a:r>
              <a:rPr lang="en-US" dirty="0">
                <a:ea typeface="+mn-lt"/>
                <a:cs typeface="+mn-lt"/>
              </a:rPr>
              <a:t>ADD A  , #8DH; A   =   74H</a:t>
            </a:r>
          </a:p>
          <a:p>
            <a:endParaRPr lang="en-US" dirty="0">
              <a:ea typeface="+mn-lt"/>
              <a:cs typeface="+mn-lt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98099F2-B5D9-4687-98B8-15B2094391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200" y="1853847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  3C</a:t>
            </a:r>
          </a:p>
          <a:p>
            <a:pPr marL="0" indent="0">
              <a:buNone/>
            </a:pPr>
            <a:r>
              <a:rPr lang="en-US" dirty="0">
                <a:cs typeface="Calibri"/>
              </a:rPr>
              <a:t>+3B</a:t>
            </a: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  77</a:t>
            </a:r>
          </a:p>
          <a:p>
            <a:pPr marL="0" indent="0">
              <a:buNone/>
            </a:pPr>
            <a:r>
              <a:rPr lang="en-US" dirty="0">
                <a:cs typeface="Calibri"/>
              </a:rPr>
              <a:t>MOV A,#3C</a:t>
            </a:r>
          </a:p>
          <a:p>
            <a:pPr marL="0" indent="0">
              <a:buNone/>
            </a:pPr>
            <a:r>
              <a:rPr lang="en-US" dirty="0">
                <a:cs typeface="Calibri"/>
              </a:rPr>
              <a:t>ADD A, #3B ;   A  =  77H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55093" y="2825087"/>
            <a:ext cx="69603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656394" y="2866030"/>
            <a:ext cx="92804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158854" y="5322627"/>
            <a:ext cx="17059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13445" y="4326340"/>
            <a:ext cx="1760561" cy="14603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268037" y="4285396"/>
            <a:ext cx="1665027" cy="14330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5983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E1A346-1E2B-426C-B1EC-47A5B7FC9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cs typeface="Calibri Light"/>
              </a:rPr>
              <a:t>  </a:t>
            </a:r>
            <a:br>
              <a:rPr lang="en-US" dirty="0">
                <a:cs typeface="Calibri Light"/>
              </a:rPr>
            </a:br>
            <a:r>
              <a:rPr lang="en-US" dirty="0">
                <a:cs typeface="Calibri Light"/>
              </a:rPr>
              <a:t>     1</a:t>
            </a:r>
            <a:br>
              <a:rPr lang="en-US" dirty="0">
                <a:cs typeface="Calibri Light"/>
              </a:rPr>
            </a:br>
            <a:r>
              <a:rPr lang="en-US" dirty="0">
                <a:cs typeface="Calibri Light"/>
              </a:rPr>
              <a:t>  3C E7</a:t>
            </a:r>
            <a:br>
              <a:rPr lang="en-US" dirty="0">
                <a:cs typeface="Calibri Light"/>
              </a:rPr>
            </a:br>
            <a:r>
              <a:rPr lang="en-US" dirty="0">
                <a:cs typeface="Calibri Light"/>
              </a:rPr>
              <a:t>+3B 8D</a:t>
            </a:r>
            <a:br>
              <a:rPr lang="en-US" dirty="0">
                <a:cs typeface="Calibri Light"/>
              </a:rPr>
            </a:br>
            <a:r>
              <a:rPr lang="en-US" dirty="0">
                <a:cs typeface="Calibri Light"/>
              </a:rPr>
              <a:t>  78 74</a:t>
            </a:r>
            <a:br>
              <a:rPr lang="en-US" dirty="0">
                <a:cs typeface="Calibri Light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E64E70-4E89-4395-A498-3AB9D4C9FB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7644" y="2234847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When adding two 16-bit data operands , concerned of propagation of carry from lower byte to higher byte 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EF022B4-9788-4F56-9C6C-C45D2385CF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60534" y="2291292"/>
            <a:ext cx="5940314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ADDC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Source ;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A= A +  Source+1 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MOV A,#E7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ADD  A ,#8D;A=A+8D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MOV R0, A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MOV  A ,#3C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ADDC A ,#3B; A=A+3B+1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MOV R1, A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68991" y="1555845"/>
            <a:ext cx="14603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7435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</TotalTime>
  <Words>150</Words>
  <Application>Microsoft Office PowerPoint</Application>
  <PresentationFormat>Custom</PresentationFormat>
  <Paragraphs>52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Write a program to copy the values 55H into RAM memory locations 40H to 45H using direct addressing modes, Register indirect addressing modes</vt:lpstr>
      <vt:lpstr>Instruction set:</vt:lpstr>
      <vt:lpstr>Arithmetic instructions</vt:lpstr>
      <vt:lpstr>Additions of Unsigned Numbers </vt:lpstr>
      <vt:lpstr>  3C  E7 +3B  8D   77   74  </vt:lpstr>
      <vt:lpstr>        1   3C E7 +3B 8D   78 74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</dc:creator>
  <cp:lastModifiedBy>vikram</cp:lastModifiedBy>
  <cp:revision>1318</cp:revision>
  <dcterms:created xsi:type="dcterms:W3CDTF">2020-10-31T05:26:33Z</dcterms:created>
  <dcterms:modified xsi:type="dcterms:W3CDTF">2020-11-05T06:14:24Z</dcterms:modified>
</cp:coreProperties>
</file>